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000000"/>
          </p15:clr>
        </p15:guide>
        <p15:guide id="2" pos="3024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bxseHDD5gohJyIEYGHgDB4anH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290" y="3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576368" y="2890733"/>
            <a:ext cx="8448464" cy="86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579581" y="4893948"/>
            <a:ext cx="10922847" cy="21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820969" y="2813687"/>
            <a:ext cx="10922847" cy="632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0060" y="2987041"/>
            <a:ext cx="4240530" cy="844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marL="457200" lvl="0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880610" y="2987041"/>
            <a:ext cx="4240530" cy="844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marL="457200" lvl="0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80061" y="4059766"/>
            <a:ext cx="4242197" cy="737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877278" y="2865544"/>
            <a:ext cx="4243863" cy="119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877278" y="4059766"/>
            <a:ext cx="4243863" cy="737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753803" y="509694"/>
            <a:ext cx="5367338" cy="109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80061" y="2678854"/>
            <a:ext cx="3158729" cy="875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881902" y="8961120"/>
            <a:ext cx="5760720" cy="105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881902" y="1143846"/>
            <a:ext cx="5760720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881902" y="10019032"/>
            <a:ext cx="5760720" cy="150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esidencias.msal.gov.ar/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hyperlink" Target="https://www.argentina.gob.ar/salud/residencias/ingreso-residencias/concurso-unificado/informacion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6.jpg"/><Relationship Id="rId5" Type="http://schemas.openxmlformats.org/officeDocument/2006/relationships/image" Target="../media/image3.jpg"/><Relationship Id="rId15" Type="http://schemas.openxmlformats.org/officeDocument/2006/relationships/image" Target="../media/image10.png"/><Relationship Id="rId10" Type="http://schemas.openxmlformats.org/officeDocument/2006/relationships/image" Target="../media/image5.jpg"/><Relationship Id="rId4" Type="http://schemas.openxmlformats.org/officeDocument/2006/relationships/image" Target="../media/image2.jpg"/><Relationship Id="rId9" Type="http://schemas.openxmlformats.org/officeDocument/2006/relationships/hyperlink" Target="http://www.anlis.gov.ar/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621234" y="2440873"/>
            <a:ext cx="7388613" cy="6430947"/>
            <a:chOff x="1926953" y="413729"/>
            <a:chExt cx="7388613" cy="6430947"/>
          </a:xfrm>
        </p:grpSpPr>
        <p:sp>
          <p:nvSpPr>
            <p:cNvPr id="85" name="Google Shape;85;p1"/>
            <p:cNvSpPr/>
            <p:nvPr/>
          </p:nvSpPr>
          <p:spPr>
            <a:xfrm>
              <a:off x="1926953" y="413729"/>
              <a:ext cx="3142889" cy="31428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blipFill rotWithShape="1">
              <a:blip r:embed="rId3">
                <a:alphaModFix amt="31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2847484" y="1334260"/>
              <a:ext cx="2222358" cy="2222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2275" tIns="462275" rIns="462275" bIns="462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 rot="5400000">
              <a:off x="5215011" y="413729"/>
              <a:ext cx="3142889" cy="31428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blipFill rotWithShape="0">
              <a:blip r:embed="rId4">
                <a:alphaModFix amt="31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5215011" y="1334260"/>
              <a:ext cx="2222358" cy="2222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2275" tIns="462275" rIns="462275" bIns="462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 rot="10800000">
              <a:off x="5215011" y="3701787"/>
              <a:ext cx="3142889" cy="31428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blipFill rotWithShape="0">
              <a:blip r:embed="rId5">
                <a:alphaModFix amt="8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5215011" y="3701787"/>
              <a:ext cx="2222358" cy="2222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2275" tIns="462275" rIns="462275" bIns="462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 rot="-5400000">
              <a:off x="1926953" y="3701787"/>
              <a:ext cx="3142889" cy="31428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blipFill rotWithShape="0">
              <a:blip r:embed="rId6">
                <a:alphaModFix amt="31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2847484" y="3701787"/>
              <a:ext cx="2222358" cy="2222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2275" tIns="462275" rIns="462275" bIns="462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 flipH="1">
              <a:off x="9256481" y="1991930"/>
              <a:ext cx="59085" cy="3344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28129"/>
                    <a:pt x="30264" y="2085"/>
                    <a:pt x="58774" y="1341"/>
                  </a:cubicBezTo>
                  <a:cubicBezTo>
                    <a:pt x="87283" y="596"/>
                    <a:pt x="111111" y="25423"/>
                    <a:pt x="112443" y="57260"/>
                  </a:cubicBezTo>
                  <a:lnTo>
                    <a:pt x="119949" y="57260"/>
                  </a:lnTo>
                  <a:lnTo>
                    <a:pt x="105000" y="60000"/>
                  </a:lnTo>
                  <a:lnTo>
                    <a:pt x="89949" y="57260"/>
                  </a:lnTo>
                  <a:lnTo>
                    <a:pt x="97455" y="57260"/>
                  </a:lnTo>
                  <a:cubicBezTo>
                    <a:pt x="96460" y="26888"/>
                    <a:pt x="79430" y="3247"/>
                    <a:pt x="59083" y="3991"/>
                  </a:cubicBezTo>
                  <a:cubicBezTo>
                    <a:pt x="38736" y="4735"/>
                    <a:pt x="22500" y="29592"/>
                    <a:pt x="22500" y="60000"/>
                  </a:cubicBezTo>
                  <a:close/>
                </a:path>
              </a:pathLst>
            </a:custGeom>
            <a:solidFill>
              <a:srgbClr val="B1C0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 rot="10800000">
              <a:off x="9256481" y="3857606"/>
              <a:ext cx="59085" cy="1438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29797"/>
                    <a:pt x="29259" y="4853"/>
                    <a:pt x="57074" y="3170"/>
                  </a:cubicBezTo>
                  <a:cubicBezTo>
                    <a:pt x="84889" y="1486"/>
                    <a:pt x="109073" y="23650"/>
                    <a:pt x="112174" y="53665"/>
                  </a:cubicBezTo>
                  <a:lnTo>
                    <a:pt x="119687" y="53665"/>
                  </a:lnTo>
                  <a:lnTo>
                    <a:pt x="105000" y="60000"/>
                  </a:lnTo>
                  <a:lnTo>
                    <a:pt x="89687" y="53665"/>
                  </a:lnTo>
                  <a:lnTo>
                    <a:pt x="97207" y="53665"/>
                  </a:lnTo>
                  <a:lnTo>
                    <a:pt x="97207" y="53665"/>
                  </a:lnTo>
                  <a:cubicBezTo>
                    <a:pt x="94735" y="27075"/>
                    <a:pt x="77417" y="7667"/>
                    <a:pt x="57655" y="9343"/>
                  </a:cubicBezTo>
                  <a:cubicBezTo>
                    <a:pt x="37894" y="11019"/>
                    <a:pt x="22500" y="33200"/>
                    <a:pt x="22500" y="60000"/>
                  </a:cubicBezTo>
                  <a:close/>
                </a:path>
              </a:pathLst>
            </a:custGeom>
            <a:solidFill>
              <a:srgbClr val="B1C0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 txBox="1"/>
          <p:nvPr/>
        </p:nvSpPr>
        <p:spPr>
          <a:xfrm>
            <a:off x="265581" y="1432248"/>
            <a:ext cx="8999515" cy="981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sng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INGRESO</a:t>
            </a:r>
            <a:endParaRPr sz="18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Concurso Unificado de Residencias </a:t>
            </a:r>
            <a:r>
              <a:rPr lang="es-A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con toda la información (cronograma, requisitos, </a:t>
            </a:r>
            <a:r>
              <a:rPr lang="es-A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dirty="0"/>
          </a:p>
          <a:p>
            <a:pPr lvl="0" algn="ctr"/>
            <a:r>
              <a:rPr lang="es-A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</a:t>
            </a:r>
            <a:r>
              <a:rPr lang="es-A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://</a:t>
            </a:r>
            <a:r>
              <a:rPr lang="es-AR" sz="1800" u="sng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www.argentina.gob.ar/salud/residencias/ingreso-residencias/concurso-unificado/informacion</a:t>
            </a:r>
            <a:endParaRPr lang="es-AR" sz="1800" u="sng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s-AR" sz="1800" b="1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Inscripcion</a:t>
            </a:r>
            <a:r>
              <a:rPr lang="es-A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Examen : </a:t>
            </a:r>
            <a:r>
              <a:rPr lang="es-A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A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Junio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s-A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de Julio</a:t>
            </a:r>
            <a:endParaRPr dirty="0"/>
          </a:p>
          <a:p>
            <a:pPr lvl="0" algn="ctr"/>
            <a:r>
              <a:rPr lang="es-A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https://residencias.msal.gov.ar</a:t>
            </a:r>
            <a:r>
              <a:rPr lang="es-A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/</a:t>
            </a:r>
            <a:endParaRPr lang="es-AR" sz="1800" b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UBICACIÓN DEL INSTITUTO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Av. Vélez Sarsfield 563 (CP: 1281). Ciudad Autónoma de Buenos Aires.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www.anlis.gov.ar</a:t>
            </a:r>
            <a:endParaRPr sz="18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DEPENDENCIA Y VACANTES</a:t>
            </a:r>
            <a:endParaRPr sz="18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Salud </a:t>
            </a:r>
            <a:r>
              <a:rPr lang="es-A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</a:t>
            </a:r>
            <a:r>
              <a:rPr lang="es-AR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</a:t>
            </a:r>
            <a:endParaRPr lang="es-A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(cuatro)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año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RESUMIDO</a:t>
            </a:r>
            <a:endParaRPr sz="18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Virología: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meses (4 en Instituto / 2 en </a:t>
            </a:r>
            <a:r>
              <a:rPr lang="es-A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Htal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Micología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5 meses  (1 en instituto / 4 en </a:t>
            </a:r>
            <a:r>
              <a:rPr lang="es-A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Htal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Parasitologia</a:t>
            </a:r>
            <a:r>
              <a:rPr lang="es-A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meses ( 1 en Instituto. / 2 a elección)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Bacteriología: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meses (Bacteriología Clínica en </a:t>
            </a:r>
            <a:r>
              <a:rPr lang="es-A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Htal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Antimicrobianos, Micobacterias, Anaerobios, ETS)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meses de rotación libre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(dentro o fuera del instituto</a:t>
            </a:r>
            <a:r>
              <a:rPr lang="es-A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ACADEMICAS</a:t>
            </a:r>
            <a:endParaRPr sz="18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Ateneo semanal de todos los residentes de microbiología.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Talleres bibliográficos entre los residentes del mismo año.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Ateneos de </a:t>
            </a:r>
            <a:r>
              <a:rPr lang="es-A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CoReBio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 del INEI-ANLIS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HORARIOS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Lunes a Viernes. Dentro del Instituto 6 </a:t>
            </a:r>
            <a:r>
              <a:rPr lang="es-A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diarias.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las rotaciones externas el horario queda determinado por el </a:t>
            </a:r>
            <a:r>
              <a:rPr lang="es-A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Htal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/ Instituto de destino.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GUARDIAS NI EXTRACCION DE SANGRE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 descr="C:\Users\Eluchans\Desktop\cropped-INEI.jpg"/>
          <p:cNvPicPr preferRelativeResize="0"/>
          <p:nvPr/>
        </p:nvPicPr>
        <p:blipFill rotWithShape="1">
          <a:blip r:embed="rId10">
            <a:alphaModFix/>
          </a:blip>
          <a:srcRect l="8878"/>
          <a:stretch/>
        </p:blipFill>
        <p:spPr>
          <a:xfrm>
            <a:off x="118557" y="1073929"/>
            <a:ext cx="2252128" cy="9806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7" name="Google Shape;97;p1" descr="C:\Users\Eluchans\Desktop\anlis.jpg"/>
          <p:cNvPicPr preferRelativeResize="0"/>
          <p:nvPr/>
        </p:nvPicPr>
        <p:blipFill rotWithShape="1">
          <a:blip r:embed="rId11">
            <a:alphaModFix/>
          </a:blip>
          <a:srcRect l="7432" t="26580" r="8067" b="22167"/>
          <a:stretch/>
        </p:blipFill>
        <p:spPr>
          <a:xfrm>
            <a:off x="118557" y="56624"/>
            <a:ext cx="2015009" cy="112815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219468" y="11090776"/>
            <a:ext cx="5012932" cy="160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i="0" u="sng" strike="noStrike" cap="none" dirty="0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Contacto: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dirty="0" smtClean="0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mmagalichavez@hotmail.com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smtClean="0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marianoechegorry@gmail.com</a:t>
            </a:r>
            <a:endParaRPr lang="es-AR" sz="2400" b="1" dirty="0" smtClean="0">
              <a:solidFill>
                <a:srgbClr val="538CD5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538CD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712982">
            <a:off x="8262394" y="4453220"/>
            <a:ext cx="762048" cy="68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1979455">
            <a:off x="673268" y="4610204"/>
            <a:ext cx="905591" cy="76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418863">
            <a:off x="8590308" y="5696133"/>
            <a:ext cx="820093" cy="11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5400000">
            <a:off x="670829" y="6075225"/>
            <a:ext cx="910467" cy="65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-2212939">
            <a:off x="7889731" y="10609103"/>
            <a:ext cx="1171281" cy="91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33497" y="11875017"/>
            <a:ext cx="429030" cy="442437"/>
          </a:xfrm>
          <a:prstGeom prst="rect">
            <a:avLst/>
          </a:prstGeom>
        </p:spPr>
      </p:pic>
      <p:sp>
        <p:nvSpPr>
          <p:cNvPr id="24" name="Google Shape;105;p1"/>
          <p:cNvSpPr txBox="1"/>
          <p:nvPr/>
        </p:nvSpPr>
        <p:spPr>
          <a:xfrm>
            <a:off x="5662527" y="11498023"/>
            <a:ext cx="4004888" cy="86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175" tIns="61075" rIns="122175" bIns="61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i="0" u="none" strike="noStrike" cap="none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s-AR" sz="2400" b="1" i="0" u="none" strike="noStrike" cap="none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resimicrobiologiamalbran</a:t>
            </a:r>
            <a:endParaRPr sz="2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23921" y="23960"/>
            <a:ext cx="2102900" cy="22642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68826" y="189459"/>
            <a:ext cx="601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RESIDENCIA EN MICROBIOLOGIA CLINICA</a:t>
            </a:r>
            <a:endParaRPr lang="es-A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219</Words>
  <Application>Microsoft Office PowerPoint</Application>
  <PresentationFormat>Papel A3 (297 x 420 mm)</PresentationFormat>
  <Paragraphs>38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Arial Rounded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Eluchans</dc:creator>
  <cp:lastModifiedBy>Mariano Echegorry</cp:lastModifiedBy>
  <cp:revision>10</cp:revision>
  <dcterms:created xsi:type="dcterms:W3CDTF">2018-02-18T00:14:32Z</dcterms:created>
  <dcterms:modified xsi:type="dcterms:W3CDTF">2021-07-21T17:09:24Z</dcterms:modified>
</cp:coreProperties>
</file>